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2"/>
    <p:restoredTop sz="56192" autoAdjust="0"/>
  </p:normalViewPr>
  <p:slideViewPr>
    <p:cSldViewPr snapToGrid="0">
      <p:cViewPr varScale="1">
        <p:scale>
          <a:sx n="94" d="100"/>
          <a:sy n="94" d="100"/>
        </p:scale>
        <p:origin x="124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3857</Words>
  <Application>Microsoft Macintosh PowerPoint</Application>
  <PresentationFormat>On-screen Show (16:9)</PresentationFormat>
  <Paragraphs>176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Oswald</vt:lpstr>
      <vt:lpstr>Calibri</vt:lpstr>
      <vt:lpstr>PT Sans</vt:lpstr>
      <vt:lpstr>Arial</vt:lpstr>
      <vt:lpstr>Montserrat ExtraBold</vt:lpstr>
      <vt:lpstr>Montserrat Light</vt:lpstr>
      <vt:lpstr>Verdana</vt:lpstr>
      <vt:lpstr>Quattrocento Sans</vt:lpstr>
      <vt:lpstr>Avenir Heavy</vt:lpstr>
      <vt:lpstr>Montserrat</vt:lpstr>
      <vt:lpstr>Simple Light</vt:lpstr>
      <vt:lpstr>1_Wart template</vt:lpstr>
      <vt:lpstr>Wart template</vt:lpstr>
      <vt:lpstr>LÁ NA SÁBHÁILTEACHTA IDIRLÍN CUMARSÁID MHEASÚIL AR LÍNE</vt:lpstr>
      <vt:lpstr>PowerPoint Presentation</vt:lpstr>
      <vt:lpstr>PowerPoint Presentation</vt:lpstr>
      <vt:lpstr>Páirt a ghlacadh i Lá na Sábháilteachta Idirlín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Bígí páirteach sa chomhrá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INTERNET DAY RESPECTFUL COMMUNICATION ONLINE</dc:title>
  <cp:lastModifiedBy>Microsoft Office User</cp:lastModifiedBy>
  <cp:revision>13</cp:revision>
  <dcterms:modified xsi:type="dcterms:W3CDTF">2021-09-03T15:38:10Z</dcterms:modified>
</cp:coreProperties>
</file>